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1263" cy="10693400"/>
  <p:notesSz cx="7099300" cy="10234613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>
        <p:scale>
          <a:sx n="106" d="100"/>
          <a:sy n="106" d="100"/>
        </p:scale>
        <p:origin x="888" y="-4290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95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DC5C4-8D36-485C-AE2B-A3363B14EAC7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0785E-E4EC-47EE-ABF3-6A7B03347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15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7553A42-AFA9-4C75-9791-0D3E596967DA}" type="datetimeFigureOut">
              <a:rPr lang="fr-FR" smtClean="0"/>
              <a:pPr/>
              <a:t>14/02/2022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768350"/>
            <a:ext cx="27146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2FEA212-EA63-4C75-BA3A-AED241C5D9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482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EA212-EA63-4C75-BA3A-AED241C5D9EB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7888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CD8B-E1B5-4195-99AC-B6A36A8E532A}" type="datetime1">
              <a:rPr lang="fr-FR" smtClean="0"/>
              <a:pPr/>
              <a:t>14/02/2022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SYNDICALE DES ACQUEREURS DU LOTISSEMENT DE LA CHATAIGNERAIE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F167-4036-48C8-9A32-1B3A2287F5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14D9-2ECF-4E5D-B4FC-9A153678B3C1}" type="datetime1">
              <a:rPr lang="fr-FR" smtClean="0"/>
              <a:pPr/>
              <a:t>14/02/2022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SYNDICALE DES ACQUEREURS DU LOTISSEMENT DE LA CHATAIGNERAIE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F167-4036-48C8-9A32-1B3A2287F5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1916" y="428234"/>
            <a:ext cx="1701284" cy="9124044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063" y="428234"/>
            <a:ext cx="4977831" cy="91240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399B-50CB-4989-8AD2-5700112EC8DF}" type="datetime1">
              <a:rPr lang="fr-FR" smtClean="0"/>
              <a:pPr/>
              <a:t>14/02/2022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SYNDICALE DES ACQUEREURS DU LOTISSEMENT DE LA CHATAIGNERAIE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F167-4036-48C8-9A32-1B3A2287F5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6E16-53B3-4354-A0AB-6D9A01FECC16}" type="datetime1">
              <a:rPr lang="fr-FR" smtClean="0"/>
              <a:pPr/>
              <a:t>14/02/2022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SYNDICALE DES ACQUEREURS DU LOTISSEMENT DE LA CHATAIGNERAIE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F167-4036-48C8-9A32-1B3A2287F5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AD872-C5E5-41A5-BCD6-6523B897AD4E}" type="datetime1">
              <a:rPr lang="fr-FR" smtClean="0"/>
              <a:pPr/>
              <a:t>14/02/2022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SYNDICALE DES ACQUEREURS DU LOTISSEMENT DE LA CHATAIGNERAIE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F167-4036-48C8-9A32-1B3A2287F5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14F2-059A-4A77-A870-F8C7C809DFD5}" type="datetime1">
              <a:rPr lang="fr-FR" smtClean="0"/>
              <a:pPr/>
              <a:t>14/02/2022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SYNDICALE DES ACQUEREURS DU LOTISSEMENT DE LA CHATAIGNERAIE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F167-4036-48C8-9A32-1B3A2287F5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8078-21E1-4A5D-B9FD-E6F4BC11B6D1}" type="datetime1">
              <a:rPr lang="fr-FR" smtClean="0"/>
              <a:pPr/>
              <a:t>14/02/2022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SYNDICALE DES ACQUEREURS DU LOTISSEMENT DE LA CHATAIGNERAIE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F167-4036-48C8-9A32-1B3A2287F5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3B96-EEBC-4A64-A679-2B144D9A6722}" type="datetime1">
              <a:rPr lang="fr-FR" smtClean="0"/>
              <a:pPr/>
              <a:t>14/02/2022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SYNDICALE DES ACQUEREURS DU LOTISSEMENT DE LA CHATAIGNERAIE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F167-4036-48C8-9A32-1B3A2287F5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E638-3B8F-41D2-A66C-A528D7FC6A14}" type="datetime1">
              <a:rPr lang="fr-FR" smtClean="0"/>
              <a:pPr/>
              <a:t>14/02/2022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SYNDICALE DES ACQUEREURS DU LOTISSEMENT DE LA CHATAIGNERAIE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F167-4036-48C8-9A32-1B3A2287F5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9ED0-E0D1-4A26-86F8-85DD73029C1D}" type="datetime1">
              <a:rPr lang="fr-FR" smtClean="0"/>
              <a:pPr/>
              <a:t>14/02/2022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SYNDICALE DES ACQUEREURS DU LOTISSEMENT DE LA CHATAIGNERAIE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F167-4036-48C8-9A32-1B3A2287F5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CD78-5822-43D2-8FD2-BABB159BF097}" type="datetime1">
              <a:rPr lang="fr-FR" smtClean="0"/>
              <a:pPr/>
              <a:t>14/02/2022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SYNDICALE DES ACQUEREURS DU LOTISSEMENT DE LA CHATAIGNERAIE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F167-4036-48C8-9A32-1B3A2287F5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960D-E6DC-4B9B-AE61-0C007E672310}" type="datetime1">
              <a:rPr lang="fr-FR" smtClean="0"/>
              <a:pPr/>
              <a:t>14/02/2022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ASSOCIATION SYNDICALE DES ACQUEREURS DU LOTISSEMENT DE LA CHATAIGNERAIE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DF167-4036-48C8-9A32-1B3A2287F5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hataigneraie.inf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llipse 21"/>
          <p:cNvSpPr/>
          <p:nvPr/>
        </p:nvSpPr>
        <p:spPr>
          <a:xfrm>
            <a:off x="1620391" y="5274692"/>
            <a:ext cx="6162396" cy="160228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1044327" y="1"/>
            <a:ext cx="6162396" cy="160228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8263" y="666180"/>
            <a:ext cx="6768752" cy="1224136"/>
          </a:xfrm>
          <a:noFill/>
          <a:ln w="381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fr-FR" sz="1600" b="1" dirty="0"/>
              <a:t>FORMULAIRE DE VOTE PAR CORRESPONDANCE</a:t>
            </a:r>
            <a:br>
              <a:rPr lang="fr-FR" sz="2500" dirty="0"/>
            </a:br>
            <a:r>
              <a:rPr lang="fr-FR" sz="1300" dirty="0"/>
              <a:t>Assemblée Générale annuelle de l’ASA des Propriétaires de La Châtaigneraie</a:t>
            </a:r>
            <a:br>
              <a:rPr lang="fr-FR" sz="1300" dirty="0"/>
            </a:br>
            <a:r>
              <a:rPr lang="fr-FR" sz="1300" dirty="0"/>
              <a:t>le samedi 26 mars 2022 – </a:t>
            </a:r>
            <a:r>
              <a:rPr lang="fr-FR" sz="1300" i="1" dirty="0"/>
              <a:t>Vote par correspondance</a:t>
            </a:r>
            <a:br>
              <a:rPr lang="fr-FR" sz="3200" dirty="0"/>
            </a:br>
            <a:br>
              <a:rPr lang="fr-FR" sz="3200" b="1" dirty="0"/>
            </a:br>
            <a:endParaRPr lang="fr-FR" sz="3200" b="1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239" y="1962324"/>
            <a:ext cx="122413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ous-titre 11"/>
          <p:cNvSpPr>
            <a:spLocks noGrp="1"/>
          </p:cNvSpPr>
          <p:nvPr>
            <p:ph type="subTitle" idx="1"/>
          </p:nvPr>
        </p:nvSpPr>
        <p:spPr>
          <a:xfrm>
            <a:off x="1476375" y="1746300"/>
            <a:ext cx="5904656" cy="2376264"/>
          </a:xfrm>
        </p:spPr>
        <p:txBody>
          <a:bodyPr>
            <a:normAutofit/>
          </a:bodyPr>
          <a:lstStyle/>
          <a:p>
            <a:pPr algn="l"/>
            <a:r>
              <a:rPr lang="fr-FR" sz="1200" dirty="0">
                <a:solidFill>
                  <a:schemeClr val="tx1"/>
                </a:solidFill>
              </a:rPr>
              <a:t>Membre de L’ASSOCIATION SYNDICALE AUTORISEE DES PROPRIETAIRES </a:t>
            </a:r>
          </a:p>
          <a:p>
            <a:pPr algn="l"/>
            <a:r>
              <a:rPr lang="fr-FR" sz="1200" dirty="0">
                <a:solidFill>
                  <a:schemeClr val="tx1"/>
                </a:solidFill>
              </a:rPr>
              <a:t>DU LOTISSEMENT DE LA CHATAIGNERAIE à La Celle Saint-Cloud</a:t>
            </a:r>
          </a:p>
          <a:p>
            <a:pPr algn="l"/>
            <a:endParaRPr lang="fr-FR" sz="1200" dirty="0">
              <a:solidFill>
                <a:schemeClr val="tx1"/>
              </a:solidFill>
            </a:endParaRPr>
          </a:p>
          <a:p>
            <a:pPr algn="just"/>
            <a:r>
              <a:rPr lang="fr-FR" sz="1200" dirty="0">
                <a:solidFill>
                  <a:schemeClr val="tx1"/>
                </a:solidFill>
              </a:rPr>
              <a:t>Après avoir pris connaissance de l’ordre du jour et des documents annexés à la convocation ou mis à disposition sur le site en ligne sécurisé de l ’association (</a:t>
            </a:r>
            <a:r>
              <a:rPr lang="fr-FR" sz="12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www.chataigneraie.info</a:t>
            </a:r>
            <a:r>
              <a:rPr lang="fr-FR" sz="1200" dirty="0">
                <a:solidFill>
                  <a:schemeClr val="tx1"/>
                </a:solidFill>
              </a:rPr>
              <a:t>), souhaite émettre sur chacune des questions soumises à délibération de l’assemblée générale annuelle des membres de l’Association syndicale autorisée des Propriétaires du Lotissement de la Châtaigneraie convoquée le 26 mars 2022, à 9h30, le vote exprimé dans le bulletin de vote ci-après joint.</a:t>
            </a:r>
            <a:endParaRPr lang="fr-FR" sz="1200" dirty="0"/>
          </a:p>
        </p:txBody>
      </p:sp>
      <p:sp>
        <p:nvSpPr>
          <p:cNvPr id="16" name="ZoneTexte 15"/>
          <p:cNvSpPr txBox="1"/>
          <p:nvPr/>
        </p:nvSpPr>
        <p:spPr>
          <a:xfrm>
            <a:off x="252239" y="138626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i="1" dirty="0"/>
              <a:t>Je </a:t>
            </a:r>
            <a:r>
              <a:rPr lang="fr-FR" sz="1800" b="1" i="1"/>
              <a:t>soussigné </a:t>
            </a:r>
            <a:r>
              <a:rPr lang="fr-FR" sz="1800" b="1"/>
              <a:t>: </a:t>
            </a:r>
            <a:endParaRPr lang="fr-FR" sz="18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24455" y="234132"/>
            <a:ext cx="2244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Nombre de Voix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612279" y="3690516"/>
            <a:ext cx="63367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	</a:t>
            </a:r>
            <a:r>
              <a:rPr lang="fr-FR" sz="1200" dirty="0"/>
              <a:t>A …………………………..    		  Le…………………..</a:t>
            </a:r>
          </a:p>
          <a:p>
            <a:pPr algn="ctr"/>
            <a:r>
              <a:rPr lang="fr-FR" sz="1200" dirty="0"/>
              <a:t>SIGNATURE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96255" y="4842644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u="sng" dirty="0"/>
              <a:t>Date limite de réception </a:t>
            </a:r>
            <a:r>
              <a:rPr lang="fr-FR" sz="1200" dirty="0"/>
              <a:t>: </a:t>
            </a:r>
            <a:r>
              <a:rPr lang="fr-FR" sz="1200" b="1" dirty="0"/>
              <a:t>le 23 mars 2022 </a:t>
            </a:r>
            <a:r>
              <a:rPr lang="fr-FR" sz="1200" dirty="0"/>
              <a:t>par voie postale au </a:t>
            </a:r>
            <a:r>
              <a:rPr lang="fr-FR" sz="1200" i="1" dirty="0"/>
              <a:t>Secrétariat</a:t>
            </a:r>
            <a:r>
              <a:rPr lang="fr-FR" sz="1200" dirty="0"/>
              <a:t> - </a:t>
            </a:r>
            <a:r>
              <a:rPr lang="fr-FR" sz="1200" i="1" dirty="0"/>
              <a:t>65, allée Jules Verne 78170 LCSC </a:t>
            </a:r>
            <a:r>
              <a:rPr lang="fr-FR" sz="1200" u="sng" dirty="0"/>
              <a:t>ou</a:t>
            </a:r>
            <a:r>
              <a:rPr lang="fr-FR" sz="1200" dirty="0"/>
              <a:t> par mail : </a:t>
            </a:r>
            <a:r>
              <a:rPr lang="fr-FR" sz="1200" i="1" dirty="0"/>
              <a:t>secretariat@chataigneraie.info  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01E9B385-9E24-4887-B84A-8F0928C6B850}"/>
              </a:ext>
            </a:extLst>
          </p:cNvPr>
          <p:cNvSpPr txBox="1"/>
          <p:nvPr/>
        </p:nvSpPr>
        <p:spPr>
          <a:xfrm>
            <a:off x="684287" y="6282804"/>
            <a:ext cx="633670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/>
              <a:t>VOS SYNDICS</a:t>
            </a:r>
            <a:br>
              <a:rPr lang="fr-FR" sz="1400" dirty="0"/>
            </a:br>
            <a:r>
              <a:rPr lang="fr-FR" sz="1400" dirty="0"/>
              <a:t>	</a:t>
            </a:r>
            <a:r>
              <a:rPr lang="fr-FR" sz="1400" u="sng" dirty="0"/>
              <a:t>Président</a:t>
            </a:r>
            <a:r>
              <a:rPr lang="fr-FR" sz="1400" dirty="0"/>
              <a:t> : </a:t>
            </a:r>
            <a:r>
              <a:rPr lang="fr-FR" sz="1400" b="1" i="1" dirty="0"/>
              <a:t>Lieubray </a:t>
            </a:r>
            <a:r>
              <a:rPr lang="fr-FR" sz="1400" dirty="0"/>
              <a:t>Jean-Pierre 	29, allée Centrale </a:t>
            </a:r>
          </a:p>
          <a:p>
            <a:br>
              <a:rPr lang="fr-FR" sz="1400" dirty="0"/>
            </a:br>
            <a:r>
              <a:rPr lang="fr-FR" sz="1400" dirty="0"/>
              <a:t>	</a:t>
            </a:r>
            <a:r>
              <a:rPr lang="fr-FR" sz="1400" b="1" i="1" dirty="0"/>
              <a:t>Bellocq</a:t>
            </a:r>
            <a:r>
              <a:rPr lang="fr-FR" sz="1400" dirty="0"/>
              <a:t> Patrice	38, avenue du Chesnay</a:t>
            </a:r>
            <a:br>
              <a:rPr lang="fr-FR" sz="1400" dirty="0"/>
            </a:br>
            <a:r>
              <a:rPr lang="fr-FR" sz="1400" b="1" i="1" dirty="0"/>
              <a:t>	Calais</a:t>
            </a:r>
            <a:r>
              <a:rPr lang="fr-FR" sz="1400" dirty="0"/>
              <a:t> Marie-Madeleine  	48 ter, avenue des Gressets</a:t>
            </a:r>
            <a:br>
              <a:rPr lang="fr-FR" sz="1400" dirty="0"/>
            </a:br>
            <a:r>
              <a:rPr lang="fr-FR" sz="1400" dirty="0"/>
              <a:t>	</a:t>
            </a:r>
            <a:r>
              <a:rPr lang="fr-FR" sz="1400" b="1" i="1" dirty="0" err="1"/>
              <a:t>Cesselin</a:t>
            </a:r>
            <a:r>
              <a:rPr lang="fr-FR" sz="1400" dirty="0"/>
              <a:t> Nicole	8, allée des Cottages</a:t>
            </a:r>
            <a:br>
              <a:rPr lang="fr-FR" sz="1400" dirty="0"/>
            </a:br>
            <a:r>
              <a:rPr lang="fr-FR" sz="1400" dirty="0"/>
              <a:t>	</a:t>
            </a:r>
            <a:r>
              <a:rPr lang="fr-FR" sz="1400" b="1" i="1" dirty="0" err="1"/>
              <a:t>Dassé</a:t>
            </a:r>
            <a:r>
              <a:rPr lang="fr-FR" sz="1400" dirty="0"/>
              <a:t> Stéphane 	67, allée Jules Verne </a:t>
            </a:r>
            <a:br>
              <a:rPr lang="fr-FR" sz="1400" dirty="0"/>
            </a:br>
            <a:r>
              <a:rPr lang="fr-FR" sz="1400" dirty="0"/>
              <a:t>	</a:t>
            </a:r>
            <a:r>
              <a:rPr lang="fr-FR" sz="1400" b="1" i="1" dirty="0"/>
              <a:t>Franquet</a:t>
            </a:r>
            <a:r>
              <a:rPr lang="fr-FR" sz="1400" dirty="0"/>
              <a:t> Jacques 	35, avenue Boileau </a:t>
            </a:r>
            <a:br>
              <a:rPr lang="fr-FR" sz="1400" dirty="0"/>
            </a:br>
            <a:r>
              <a:rPr lang="fr-FR" sz="1400" dirty="0"/>
              <a:t>	</a:t>
            </a:r>
            <a:r>
              <a:rPr lang="fr-FR" sz="1400" b="1" i="1" dirty="0"/>
              <a:t>Joly </a:t>
            </a:r>
            <a:r>
              <a:rPr lang="fr-FR" sz="1400" dirty="0"/>
              <a:t>Jean-Gabriel 	61, avenue Boileau </a:t>
            </a:r>
            <a:br>
              <a:rPr lang="fr-FR" sz="1400" dirty="0"/>
            </a:br>
            <a:r>
              <a:rPr lang="fr-FR" sz="1400" dirty="0"/>
              <a:t>	</a:t>
            </a:r>
            <a:r>
              <a:rPr lang="fr-FR" sz="1400" b="1" i="1" dirty="0"/>
              <a:t>Lapalut</a:t>
            </a:r>
            <a:r>
              <a:rPr lang="fr-FR" sz="1400" dirty="0"/>
              <a:t> Lucile		34, avenue des Gressets</a:t>
            </a:r>
            <a:br>
              <a:rPr lang="fr-FR" sz="1400" dirty="0"/>
            </a:br>
            <a:r>
              <a:rPr lang="fr-FR" sz="1400" dirty="0"/>
              <a:t>	</a:t>
            </a:r>
            <a:r>
              <a:rPr lang="fr-FR" sz="1400" b="1" i="1" dirty="0"/>
              <a:t>Messiaen </a:t>
            </a:r>
            <a:r>
              <a:rPr lang="fr-FR" sz="1400" dirty="0"/>
              <a:t>Daniel 	59, avenue Boileau </a:t>
            </a:r>
            <a:br>
              <a:rPr lang="fr-FR" sz="1400" dirty="0"/>
            </a:br>
            <a:r>
              <a:rPr lang="fr-FR" sz="1400" dirty="0"/>
              <a:t>	</a:t>
            </a:r>
            <a:r>
              <a:rPr lang="fr-FR" sz="1400" b="1" i="1" dirty="0"/>
              <a:t>Prévost </a:t>
            </a:r>
            <a:r>
              <a:rPr lang="fr-FR" sz="1400" dirty="0"/>
              <a:t>Frédéric	43, allée la Fontaine </a:t>
            </a:r>
            <a:br>
              <a:rPr lang="fr-FR" sz="1400" dirty="0"/>
            </a:br>
            <a:r>
              <a:rPr lang="fr-FR" sz="1400" dirty="0"/>
              <a:t>	</a:t>
            </a:r>
            <a:r>
              <a:rPr lang="fr-FR" sz="1400" b="1" i="1" dirty="0" err="1"/>
              <a:t>Reguer</a:t>
            </a:r>
            <a:r>
              <a:rPr lang="fr-FR" sz="1400" dirty="0"/>
              <a:t> Catherine 	52, avenue Boileau</a:t>
            </a:r>
          </a:p>
          <a:p>
            <a:r>
              <a:rPr lang="fr-FR" sz="1400" dirty="0"/>
              <a:t>	</a:t>
            </a:r>
            <a:r>
              <a:rPr lang="fr-FR" sz="1400" b="1" i="1" dirty="0" err="1"/>
              <a:t>Reiss</a:t>
            </a:r>
            <a:r>
              <a:rPr lang="fr-FR" sz="1400" dirty="0"/>
              <a:t> Hélène		20, avenue des Gressets</a:t>
            </a:r>
            <a:br>
              <a:rPr lang="fr-FR" sz="1400" dirty="0"/>
            </a:br>
            <a:r>
              <a:rPr lang="fr-FR" sz="1400" dirty="0"/>
              <a:t>	</a:t>
            </a:r>
            <a:r>
              <a:rPr lang="fr-FR" sz="1400" b="1" i="1" dirty="0"/>
              <a:t>Rigaud</a:t>
            </a:r>
            <a:r>
              <a:rPr lang="fr-FR" sz="1400" dirty="0"/>
              <a:t> Alexandra 	10, avenue du Chesnay</a:t>
            </a:r>
            <a:br>
              <a:rPr lang="fr-FR" sz="1400" dirty="0"/>
            </a:br>
            <a:r>
              <a:rPr lang="fr-FR" sz="1400" dirty="0"/>
              <a:t>	</a:t>
            </a:r>
            <a:r>
              <a:rPr lang="fr-FR" sz="1400" b="1" i="1" dirty="0" err="1"/>
              <a:t>Ruchaud</a:t>
            </a:r>
            <a:r>
              <a:rPr lang="fr-FR" sz="1400" b="1" i="1" dirty="0"/>
              <a:t> </a:t>
            </a:r>
            <a:r>
              <a:rPr lang="fr-FR" sz="1400" dirty="0"/>
              <a:t>Agnès 	55, allée Jules Verne </a:t>
            </a:r>
            <a:br>
              <a:rPr lang="fr-FR" sz="1400" dirty="0"/>
            </a:br>
            <a:r>
              <a:rPr lang="fr-FR" sz="1400" dirty="0"/>
              <a:t>	</a:t>
            </a:r>
            <a:r>
              <a:rPr lang="fr-FR" sz="1400" b="1" i="1" dirty="0"/>
              <a:t>Vial</a:t>
            </a:r>
            <a:r>
              <a:rPr lang="fr-FR" sz="1400" dirty="0"/>
              <a:t> Frédérique 	4, allée Jules Verne </a:t>
            </a:r>
            <a:br>
              <a:rPr lang="fr-FR" sz="1400" dirty="0"/>
            </a:br>
            <a:r>
              <a:rPr lang="fr-FR" sz="1400" dirty="0"/>
              <a:t>	</a:t>
            </a:r>
            <a:r>
              <a:rPr lang="fr-FR" sz="1400" b="1" i="1" dirty="0"/>
              <a:t>Zimmermann</a:t>
            </a:r>
            <a:r>
              <a:rPr lang="fr-FR" sz="1400" b="1" dirty="0"/>
              <a:t> </a:t>
            </a:r>
            <a:r>
              <a:rPr lang="fr-FR" sz="1400" dirty="0"/>
              <a:t>Anne	70, allée Jules Verne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3496</TotalTime>
  <Words>333</Words>
  <Application>Microsoft Office PowerPoint</Application>
  <PresentationFormat>Personnalisé</PresentationFormat>
  <Paragraphs>14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FORMULAIRE DE VOTE PAR CORRESPONDANCE Assemblée Générale annuelle de l’ASA des Propriétaires de La Châtaigneraie le samedi 26 mars 2022 – Vote par correspondance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CONVOCATION A L’ASSEMBLEE GENERALE</dc:title>
  <dc:creator>negoandco5</dc:creator>
  <cp:lastModifiedBy>Secretariat</cp:lastModifiedBy>
  <cp:revision>164</cp:revision>
  <dcterms:created xsi:type="dcterms:W3CDTF">2011-04-16T12:51:02Z</dcterms:created>
  <dcterms:modified xsi:type="dcterms:W3CDTF">2022-02-14T13:08:07Z</dcterms:modified>
</cp:coreProperties>
</file>